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</p:sldIdLst>
  <p:sldSz cy="10058400" cx="7772400"/>
  <p:notesSz cx="6858000" cy="9144000"/>
  <p:embeddedFontLst>
    <p:embeddedFont>
      <p:font typeface="Old Standard TT"/>
      <p:regular r:id="rId7"/>
      <p:bold r:id="rId8"/>
      <p:italic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OldStandardTT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font" Target="fonts/OldStandardTT-regular.fntdata"/><Relationship Id="rId8" Type="http://schemas.openxmlformats.org/officeDocument/2006/relationships/font" Target="fonts/OldStandardTT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2104459" y="685800"/>
            <a:ext cx="26496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196"/>
            <a:ext cx="7772400" cy="3347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1" name="Shape 11"/>
          <p:cNvCxnSpPr/>
          <p:nvPr/>
        </p:nvCxnSpPr>
        <p:spPr>
          <a:xfrm>
            <a:off x="545644" y="7035111"/>
            <a:ext cx="331800" cy="0"/>
          </a:xfrm>
          <a:prstGeom prst="straightConnector1">
            <a:avLst/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2" name="Shape 12"/>
          <p:cNvSpPr txBox="1"/>
          <p:nvPr>
            <p:ph type="ctrTitle"/>
          </p:nvPr>
        </p:nvSpPr>
        <p:spPr>
          <a:xfrm>
            <a:off x="435795" y="3702453"/>
            <a:ext cx="6900900" cy="29778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435795" y="7510583"/>
            <a:ext cx="6900900" cy="1539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x="264945" y="2033093"/>
            <a:ext cx="7242600" cy="41190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b="1" sz="14000"/>
            </a:lvl1pPr>
            <a:lvl2pPr lvl="1" algn="ctr">
              <a:spcBef>
                <a:spcPts val="0"/>
              </a:spcBef>
              <a:buSzPct val="100000"/>
              <a:defRPr b="1" sz="14000"/>
            </a:lvl2pPr>
            <a:lvl3pPr lvl="2" algn="ctr">
              <a:spcBef>
                <a:spcPts val="0"/>
              </a:spcBef>
              <a:buSzPct val="100000"/>
              <a:defRPr b="1" sz="14000"/>
            </a:lvl3pPr>
            <a:lvl4pPr lvl="3" algn="ctr">
              <a:spcBef>
                <a:spcPts val="0"/>
              </a:spcBef>
              <a:buSzPct val="100000"/>
              <a:defRPr b="1" sz="14000"/>
            </a:lvl4pPr>
            <a:lvl5pPr lvl="4" algn="ctr">
              <a:spcBef>
                <a:spcPts val="0"/>
              </a:spcBef>
              <a:buSzPct val="100000"/>
              <a:defRPr b="1" sz="14000"/>
            </a:lvl5pPr>
            <a:lvl6pPr lvl="5" algn="ctr">
              <a:spcBef>
                <a:spcPts val="0"/>
              </a:spcBef>
              <a:buSzPct val="100000"/>
              <a:defRPr b="1" sz="14000"/>
            </a:lvl6pPr>
            <a:lvl7pPr lvl="6" algn="ctr">
              <a:spcBef>
                <a:spcPts val="0"/>
              </a:spcBef>
              <a:buSzPct val="100000"/>
              <a:defRPr b="1" sz="14000"/>
            </a:lvl7pPr>
            <a:lvl8pPr lvl="7" algn="ctr">
              <a:spcBef>
                <a:spcPts val="0"/>
              </a:spcBef>
              <a:buSzPct val="100000"/>
              <a:defRPr b="1" sz="14000"/>
            </a:lvl8pPr>
            <a:lvl9pPr lvl="8" algn="ctr">
              <a:spcBef>
                <a:spcPts val="0"/>
              </a:spcBef>
              <a:buSzPct val="100000"/>
              <a:defRPr b="1" sz="14000"/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264945" y="6313364"/>
            <a:ext cx="7242600" cy="2543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hape 16"/>
          <p:cNvCxnSpPr/>
          <p:nvPr/>
        </p:nvCxnSpPr>
        <p:spPr>
          <a:xfrm>
            <a:off x="545644" y="7035111"/>
            <a:ext cx="331800" cy="0"/>
          </a:xfrm>
          <a:prstGeom prst="straightConnector1">
            <a:avLst/>
          </a:prstGeom>
          <a:noFill/>
          <a:ln cap="flat" cmpd="sng" w="28575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7" name="Shape 17"/>
          <p:cNvSpPr txBox="1"/>
          <p:nvPr>
            <p:ph type="title"/>
          </p:nvPr>
        </p:nvSpPr>
        <p:spPr>
          <a:xfrm>
            <a:off x="435795" y="3702453"/>
            <a:ext cx="6900900" cy="29778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0" y="9867147"/>
            <a:ext cx="7772400" cy="191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" name="Shape 21"/>
          <p:cNvSpPr txBox="1"/>
          <p:nvPr>
            <p:ph type="title"/>
          </p:nvPr>
        </p:nvSpPr>
        <p:spPr>
          <a:xfrm>
            <a:off x="264945" y="870271"/>
            <a:ext cx="7242600" cy="1199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264945" y="2291129"/>
            <a:ext cx="7242600" cy="66435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type="title"/>
          </p:nvPr>
        </p:nvSpPr>
        <p:spPr>
          <a:xfrm>
            <a:off x="264945" y="870271"/>
            <a:ext cx="7242600" cy="1199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264945" y="2291276"/>
            <a:ext cx="3399900" cy="66435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7" name="Shape 27"/>
          <p:cNvSpPr txBox="1"/>
          <p:nvPr>
            <p:ph idx="2" type="body"/>
          </p:nvPr>
        </p:nvSpPr>
        <p:spPr>
          <a:xfrm>
            <a:off x="4107540" y="2291276"/>
            <a:ext cx="3399900" cy="66435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264945" y="870271"/>
            <a:ext cx="7242600" cy="1199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416713" y="1029307"/>
            <a:ext cx="4763400" cy="7999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3886200" y="-49"/>
            <a:ext cx="3886200" cy="10058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1" name="Shape 41"/>
          <p:cNvCxnSpPr/>
          <p:nvPr/>
        </p:nvCxnSpPr>
        <p:spPr>
          <a:xfrm>
            <a:off x="4275224" y="8791200"/>
            <a:ext cx="5835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2" name="Shape 42"/>
          <p:cNvSpPr txBox="1"/>
          <p:nvPr>
            <p:ph type="title"/>
          </p:nvPr>
        </p:nvSpPr>
        <p:spPr>
          <a:xfrm>
            <a:off x="225675" y="2703262"/>
            <a:ext cx="3438300" cy="26070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" type="subTitle"/>
          </p:nvPr>
        </p:nvSpPr>
        <p:spPr>
          <a:xfrm>
            <a:off x="225675" y="5414935"/>
            <a:ext cx="3438300" cy="26313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44" name="Shape 44"/>
          <p:cNvSpPr txBox="1"/>
          <p:nvPr>
            <p:ph idx="2" type="body"/>
          </p:nvPr>
        </p:nvSpPr>
        <p:spPr>
          <a:xfrm>
            <a:off x="4198575" y="1416213"/>
            <a:ext cx="3261300" cy="7226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paperback"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264945" y="870271"/>
            <a:ext cx="7242600" cy="119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264945" y="2291129"/>
            <a:ext cx="7242600" cy="664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Old Standard TT"/>
              <a:buChar char="●"/>
              <a:defRPr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Shape 5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0550" y="3257"/>
            <a:ext cx="1542835" cy="2512855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Shape 6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43372" y="2512813"/>
            <a:ext cx="1542821" cy="251939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Shape 6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00550" y="2512813"/>
            <a:ext cx="1542821" cy="251939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Shape 6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43372" y="5032223"/>
            <a:ext cx="1542821" cy="251939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Shape 6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00550" y="5032223"/>
            <a:ext cx="1542821" cy="251939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Shape 6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429015" y="5032223"/>
            <a:ext cx="1542821" cy="251939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Shape 6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86194" y="5032223"/>
            <a:ext cx="1542821" cy="251939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Shape 6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86194" y="2512813"/>
            <a:ext cx="1542821" cy="2519411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Shape 6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29015" y="2516091"/>
            <a:ext cx="1542835" cy="2512855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Shape 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43372" y="3257"/>
            <a:ext cx="1542835" cy="2512855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Shape 6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86194" y="0"/>
            <a:ext cx="1542835" cy="2512855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Shape 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29015" y="0"/>
            <a:ext cx="1542835" cy="2512855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Shape 7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343372" y="7551633"/>
            <a:ext cx="1542821" cy="2506767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Shape 7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00550" y="7551633"/>
            <a:ext cx="1542821" cy="2506767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Shape 7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886194" y="7551633"/>
            <a:ext cx="1542821" cy="250676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Shape 7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943100" cy="1083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Shape 7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43100" y="0"/>
            <a:ext cx="1943100" cy="1083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Shape 8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083950"/>
            <a:ext cx="1943100" cy="1083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Shape 8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43100" y="1083950"/>
            <a:ext cx="1943100" cy="1083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Shape 8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2140125"/>
            <a:ext cx="1943100" cy="1083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Shape 8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43100" y="2140125"/>
            <a:ext cx="1943100" cy="1083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Shape 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3224075"/>
            <a:ext cx="1943100" cy="1083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Shape 8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43100" y="3224075"/>
            <a:ext cx="1943100" cy="1083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Shape 8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86200" y="0"/>
            <a:ext cx="1943100" cy="1083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Shape 8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29300" y="0"/>
            <a:ext cx="1943100" cy="1083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Shape 8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86200" y="1083950"/>
            <a:ext cx="1943100" cy="1083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Shape 8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29300" y="1083950"/>
            <a:ext cx="1943100" cy="1083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Shape 9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86200" y="2140125"/>
            <a:ext cx="1943100" cy="1083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Shape 9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29300" y="2140125"/>
            <a:ext cx="1943100" cy="1083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Shape 9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86200" y="3224075"/>
            <a:ext cx="1943100" cy="1083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Shape 9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308025"/>
            <a:ext cx="1943100" cy="1083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Shape 9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43100" y="4308025"/>
            <a:ext cx="1943100" cy="1083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Shape 9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5391975"/>
            <a:ext cx="1943100" cy="1083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Shape 9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43100" y="5391975"/>
            <a:ext cx="1943100" cy="1083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Shape 9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448150"/>
            <a:ext cx="1943100" cy="1083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Shape 9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43100" y="6448150"/>
            <a:ext cx="1943100" cy="1083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Shape 9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7532100"/>
            <a:ext cx="1943100" cy="1083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Shape 10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43100" y="7532100"/>
            <a:ext cx="1943100" cy="1083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Shape 10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86200" y="4308025"/>
            <a:ext cx="1943100" cy="1083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Shape 10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29300" y="4308025"/>
            <a:ext cx="1943100" cy="1083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Shape 10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86200" y="5391975"/>
            <a:ext cx="1943100" cy="1083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Shape 10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29300" y="5391975"/>
            <a:ext cx="1943100" cy="1083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Shape 10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86200" y="6448150"/>
            <a:ext cx="1943100" cy="1083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Shape 10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29300" y="6448150"/>
            <a:ext cx="1943100" cy="1083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Shape 10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86200" y="7532100"/>
            <a:ext cx="1943100" cy="1083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