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ldStandardTT-bold.fntdata"/><Relationship Id="rId12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74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74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53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53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74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74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53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74" y="685800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67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1035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Mercenary Auction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Turtle Attack change by Chase Alexander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225" y="0"/>
            <a:ext cx="4150775" cy="26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Metaphor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do people attempt to bring to themselves for more power with resources?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MERCENARIES  (Also paper clips are “gold” coins now)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96" y="2247262"/>
            <a:ext cx="1816601" cy="26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31670" r="23899" t="0"/>
          <a:stretch/>
        </p:blipFill>
        <p:spPr>
          <a:xfrm>
            <a:off x="5751775" y="2247275"/>
            <a:ext cx="1816600" cy="26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 b="0" l="37939" r="10153" t="0"/>
          <a:stretch/>
        </p:blipFill>
        <p:spPr>
          <a:xfrm>
            <a:off x="2942462" y="2247275"/>
            <a:ext cx="1816600" cy="26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734100" y="3128350"/>
            <a:ext cx="11544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/>
              <a:t>1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25500" y="2324550"/>
            <a:ext cx="1694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Mercenary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275475" y="3128350"/>
            <a:ext cx="11544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005625" y="2324550"/>
            <a:ext cx="1694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Mercenary Squad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082875" y="3128350"/>
            <a:ext cx="11544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chemeClr val="lt1"/>
                </a:solidFill>
              </a:rPr>
              <a:t>5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813025" y="2324550"/>
            <a:ext cx="1694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Mercenary Army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Setup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Each group (3 people) receives a deck of 15 cards (to be cut).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All players start with 15 Gold Coins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Each group will shuffle the 15-card deck and divide it into 3 stacks of 5 cards.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Place the three stacks face down.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50" y="2939450"/>
            <a:ext cx="3306050" cy="22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Turn the first card of the first stack over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Players secretly bid for that card a number of gold coins by transferring them into their opposite hand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Bids are revealed all at once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The highest unique bid WINS the card and gets the points for their army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Mercenaries refuse to be bought for less worth than their power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If no one has enough gold for the unit they “leave” as in they don't go to anyone and the next bid starts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If there is no highest unique bid, the card is lost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Zero paperclips is not considered bidding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Rules Continued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9.	The gold coins that were bid for each card remain on the table </a:t>
            </a:r>
            <a:r>
              <a:rPr lang="en"/>
              <a:t>until</a:t>
            </a:r>
            <a:r>
              <a:rPr lang="en"/>
              <a:t> the end of the stack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10.	The gold coins are refreshed before players start to bid on a new stack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11.	The Winner of Mercenary Auction is the player with the largest army once the third stack of cards is consumed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12.	The army size corresponds to the value of the large number on each card added together for each player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275" y="1666"/>
            <a:ext cx="1067300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566" y="1284961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275" y="1284961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566" y="2573296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275" y="2573296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149" y="2573296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858" y="2573296"/>
            <a:ext cx="1067292" cy="1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858" y="1284961"/>
            <a:ext cx="1067292" cy="12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149" y="1286637"/>
            <a:ext cx="1067300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566" y="1666"/>
            <a:ext cx="1067300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858" y="0"/>
            <a:ext cx="1067300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149" y="0"/>
            <a:ext cx="1067300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1566" y="3861631"/>
            <a:ext cx="1067292" cy="128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275" y="3861631"/>
            <a:ext cx="1067292" cy="128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858" y="3861631"/>
            <a:ext cx="1067292" cy="1281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75" y="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395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75" y="108395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012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75" y="214012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407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75" y="322407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350" y="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025" y="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350" y="108395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025" y="1083950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350" y="214012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025" y="2140125"/>
            <a:ext cx="2003675" cy="1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350" y="3224075"/>
            <a:ext cx="2003675" cy="10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