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3E57-F9E9-4A41-8558-E787420B9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Galaga game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06E8C-6E66-42CB-86B1-4D92381AD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chase alexander</a:t>
            </a:r>
          </a:p>
        </p:txBody>
      </p:sp>
    </p:spTree>
    <p:extLst>
      <p:ext uri="{BB962C8B-B14F-4D97-AF65-F5344CB8AC3E}">
        <p14:creationId xmlns:p14="http://schemas.microsoft.com/office/powerpoint/2010/main" val="313682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CABAE-925E-4660-BD30-384AEA79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Style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1EBF61-668A-4739-A957-569605363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9" t="495" r="1227" b="649"/>
          <a:stretch/>
        </p:blipFill>
        <p:spPr>
          <a:xfrm>
            <a:off x="9267440" y="1761688"/>
            <a:ext cx="2799746" cy="37197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E57F9B-A42F-4FB8-A75A-3DDBDB9B4DBA}"/>
              </a:ext>
            </a:extLst>
          </p:cNvPr>
          <p:cNvSpPr txBox="1"/>
          <p:nvPr/>
        </p:nvSpPr>
        <p:spPr>
          <a:xfrm>
            <a:off x="489821" y="2758012"/>
            <a:ext cx="7373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Pixel based art style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Animated Background – Random color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Player white – Stands out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Full animations for only enemies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8DC6DF-C22B-44F5-A2CF-95E4A3057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048" y="1761688"/>
            <a:ext cx="2807392" cy="37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3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D72CB-B90E-40FD-9B08-850FC157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36F6-865C-4438-B6EC-229B1A4D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starts with Static</a:t>
            </a:r>
          </a:p>
          <a:p>
            <a:r>
              <a:rPr lang="en-US" dirty="0"/>
              <a:t>Leading to more Static</a:t>
            </a:r>
          </a:p>
          <a:p>
            <a:r>
              <a:rPr lang="en-US" dirty="0"/>
              <a:t>Then to a Score screen</a:t>
            </a:r>
          </a:p>
          <a:p>
            <a:r>
              <a:rPr lang="en-US" dirty="0"/>
              <a:t>Then to a Game Over demo where it plays until you</a:t>
            </a:r>
          </a:p>
          <a:p>
            <a:pPr marL="0" indent="0">
              <a:buNone/>
            </a:pPr>
            <a:r>
              <a:rPr lang="en-US" dirty="0"/>
              <a:t>enter in credits to play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22A31B-00C9-4F74-BB6E-00F0BEB3D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007" y="3406881"/>
            <a:ext cx="2594520" cy="34539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8500B6-2839-40FA-B1C3-137CFA904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007" y="-9749"/>
            <a:ext cx="2594993" cy="34654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D79EE4-FD8C-41D0-8BB9-975664C95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419" y="1271369"/>
            <a:ext cx="3633115" cy="484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4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AA2D-BA8B-40F0-A1BB-E69B1712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9E0DE-E727-4030-A05B-74494D144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Level is the same general set up</a:t>
            </a:r>
          </a:p>
          <a:p>
            <a:r>
              <a:rPr lang="en-US" dirty="0"/>
              <a:t>There are 3 tiers of enemies</a:t>
            </a:r>
          </a:p>
          <a:p>
            <a:r>
              <a:rPr lang="en-US" dirty="0"/>
              <a:t>The First are the Bees</a:t>
            </a:r>
          </a:p>
          <a:p>
            <a:r>
              <a:rPr lang="en-US" dirty="0"/>
              <a:t>Second are the Butterflies</a:t>
            </a:r>
          </a:p>
          <a:p>
            <a:r>
              <a:rPr lang="en-US" dirty="0"/>
              <a:t>Third are the Ships</a:t>
            </a:r>
          </a:p>
          <a:p>
            <a:r>
              <a:rPr lang="en-US" dirty="0"/>
              <a:t>Bonus Rounds after some levels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C7CFB-7ECD-414B-B75D-8C8D194F8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816" y="11185"/>
            <a:ext cx="5164184" cy="68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2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F465-E342-405E-BCB3-1A52EA5B0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81B51-BC48-444F-A320-6131E685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player only moves left and right</a:t>
            </a:r>
          </a:p>
          <a:p>
            <a:r>
              <a:rPr lang="en-US" dirty="0"/>
              <a:t>The player can fire bullets to hit enemies</a:t>
            </a:r>
          </a:p>
          <a:p>
            <a:r>
              <a:rPr lang="en-US" dirty="0"/>
              <a:t>Enemies stay at the top until their turn to fly down and fire at you</a:t>
            </a:r>
          </a:p>
          <a:p>
            <a:r>
              <a:rPr lang="en-US" dirty="0"/>
              <a:t>The enemies attempt to hit you with themselves and bullets</a:t>
            </a:r>
          </a:p>
          <a:p>
            <a:r>
              <a:rPr lang="en-US" dirty="0"/>
              <a:t>The ships can take your ship with their beam</a:t>
            </a:r>
          </a:p>
          <a:p>
            <a:r>
              <a:rPr lang="en-US" dirty="0"/>
              <a:t>All enemies take one hit except ships that take two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3DF6BB-5ABD-49D2-94DC-C7993AD2F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327171"/>
            <a:ext cx="45720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6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387D-193D-41F2-A669-847E0F06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Designer/Studio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DEC5C-6F65-4CA7-A98F-51117B8B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Developer: Namco</a:t>
            </a:r>
          </a:p>
          <a:p>
            <a:r>
              <a:rPr lang="en-US" dirty="0" err="1"/>
              <a:t>Galaga</a:t>
            </a:r>
            <a:r>
              <a:rPr lang="en-US" dirty="0"/>
              <a:t> was a fairly early work for them</a:t>
            </a:r>
          </a:p>
          <a:p>
            <a:r>
              <a:rPr lang="en-US" dirty="0"/>
              <a:t>Some of their other Titles are:</a:t>
            </a:r>
          </a:p>
          <a:p>
            <a:pPr lvl="1"/>
            <a:r>
              <a:rPr lang="en-US" dirty="0"/>
              <a:t>Pac-Man </a:t>
            </a:r>
          </a:p>
          <a:p>
            <a:pPr lvl="1"/>
            <a:r>
              <a:rPr lang="en-US" dirty="0"/>
              <a:t>Gee Bee (Their first game)</a:t>
            </a:r>
          </a:p>
          <a:p>
            <a:pPr lvl="1"/>
            <a:r>
              <a:rPr lang="en-US" dirty="0"/>
              <a:t>50 different squeals of every game they make (Primarily Pac-Man)</a:t>
            </a:r>
          </a:p>
          <a:p>
            <a:pPr lvl="1"/>
            <a:r>
              <a:rPr lang="en-US" dirty="0" err="1"/>
              <a:t>Galaxian</a:t>
            </a:r>
            <a:r>
              <a:rPr lang="en-US" dirty="0"/>
              <a:t> the prequel to </a:t>
            </a:r>
            <a:r>
              <a:rPr lang="en-US" dirty="0" err="1"/>
              <a:t>Galaga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36E1E8-F07E-47AD-BEA2-1106C835C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606" y="2306754"/>
            <a:ext cx="3509394" cy="45512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55FBBA-7617-4163-A035-610FEAE8C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388" y="1052341"/>
            <a:ext cx="4151152" cy="57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72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100</TotalTime>
  <Words>198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Galaga game report</vt:lpstr>
      <vt:lpstr>Art Style</vt:lpstr>
      <vt:lpstr>Game flow</vt:lpstr>
      <vt:lpstr>Level Structure</vt:lpstr>
      <vt:lpstr>Gameplay</vt:lpstr>
      <vt:lpstr>Designer/Studio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Galaga game report</dc:title>
  <dc:creator>Alexander, Chase</dc:creator>
  <cp:lastModifiedBy>Alexander, Chase</cp:lastModifiedBy>
  <cp:revision>8</cp:revision>
  <dcterms:created xsi:type="dcterms:W3CDTF">2017-09-06T14:46:50Z</dcterms:created>
  <dcterms:modified xsi:type="dcterms:W3CDTF">2017-09-08T14:55:06Z</dcterms:modified>
</cp:coreProperties>
</file>